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anda.be/nl/landen/tsjechie" TargetMode="External"/><Relationship Id="rId3" Type="http://schemas.openxmlformats.org/officeDocument/2006/relationships/hyperlink" Target="https://www.vaccinatiesopreis.nl/land/tsjechi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443536c42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8443536c42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443536c4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8443536c4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8443536c42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8443536c42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443536c4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8443536c4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8443536c4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8443536c4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8443536c42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8443536c42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8443536c4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8443536c4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8443536c42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8443536c42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8443536c4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8443536c4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443536c4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8443536c4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5136c5b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85136c5b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2"/>
              </a:rPr>
              <a:t>https://www.wanda.be/nl/landen/tsjechie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u="sng">
                <a:solidFill>
                  <a:schemeClr val="hlink"/>
                </a:solidFill>
                <a:hlinkClick r:id="rId3"/>
              </a:rPr>
              <a:t>https://www.vaccinatiesopreis.nl/land/tsjechie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gif"/><Relationship Id="rId4" Type="http://schemas.openxmlformats.org/officeDocument/2006/relationships/image" Target="../media/image1.jp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tempImageBowonF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931200" y="186100"/>
            <a:ext cx="23256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1"/>
                </a:solidFill>
              </a:rPr>
              <a:t>Welkom!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1"/>
                </a:solidFill>
              </a:rPr>
              <a:t>Infoavond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1"/>
                </a:solidFill>
              </a:rPr>
              <a:t>Buitenlandse reis </a:t>
            </a:r>
            <a:r>
              <a:rPr b="1" lang="nl" sz="1800">
                <a:solidFill>
                  <a:schemeClr val="dk1"/>
                </a:solidFill>
              </a:rPr>
              <a:t>Tsjechië 2026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Zeker niet vergeten!</a:t>
            </a:r>
            <a:endParaRPr/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zonnecrème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 of hoedje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muggen of insectenmelk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zonnebril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regenjas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hoes voor over rugzak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drinkbus (indien camelbag kapot gaat + voor warme dagen)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zwemgerief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2" title="tempImageJIkcnG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19765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Zakgeld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11700" y="273222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warme maaltijd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drankje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souvenirtje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ijsje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3" title="tempImage4dsPyx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10682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Kookploeg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Vragen?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Contactpersoon of dringende vragen: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gsm-nummer/Whatsapp Sien: 0470206870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E-mailadres: sien.dombrecht@hotmail.com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4" title="tempImageB1aiWc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5582100" y="2604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Tsjechië</a:t>
            </a:r>
            <a:r>
              <a:rPr lang="nl"/>
              <a:t> 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5423700" y="1101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Noorden van </a:t>
            </a: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Tsjechië</a:t>
            </a: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Boheems Zwitserland - Decin - Praag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Vertrek rond 18/19/20 juli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Aankomst rond 28/29/30 juli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(kan nog aangepast worden naargelang vliegtickets)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via carpool naar luchthaven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4" title="tempImageAgHNEh.gif"/>
          <p:cNvPicPr preferRelativeResize="0"/>
          <p:nvPr/>
        </p:nvPicPr>
        <p:blipFill rotWithShape="1">
          <a:blip r:embed="rId3">
            <a:alphaModFix/>
          </a:blip>
          <a:srcRect b="7885" l="-1550" r="1549" t="0"/>
          <a:stretch/>
        </p:blipFill>
        <p:spPr>
          <a:xfrm>
            <a:off x="-151200" y="-27962"/>
            <a:ext cx="5152795" cy="5199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Wie zijn de reisbegeleiders? 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5052000" y="1401213"/>
            <a:ext cx="19800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 Van Vooren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3e jaar leiding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5" title="tempImagefwpydT.gif"/>
          <p:cNvPicPr preferRelativeResize="0"/>
          <p:nvPr/>
        </p:nvPicPr>
        <p:blipFill rotWithShape="1">
          <a:blip r:embed="rId3">
            <a:alphaModFix/>
          </a:blip>
          <a:srcRect b="20235" l="0" r="0" t="17017"/>
          <a:stretch/>
        </p:blipFill>
        <p:spPr>
          <a:xfrm>
            <a:off x="2900400" y="2179201"/>
            <a:ext cx="2865728" cy="239759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6693600" y="1401225"/>
            <a:ext cx="305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Heleen Heggerick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4e jaar leiding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3410400" y="1401225"/>
            <a:ext cx="2018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Lies Decruyenaere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2e jaar leiding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915200" y="1401225"/>
            <a:ext cx="414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 Wellens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1e jaar leiding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345600" y="1401225"/>
            <a:ext cx="414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Sien Dombrecht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4e jaar leiding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74" name="Google Shape;74;p15"/>
          <p:cNvCxnSpPr/>
          <p:nvPr/>
        </p:nvCxnSpPr>
        <p:spPr>
          <a:xfrm rot="10800000">
            <a:off x="2822400" y="1970400"/>
            <a:ext cx="1065600" cy="734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15"/>
          <p:cNvCxnSpPr/>
          <p:nvPr/>
        </p:nvCxnSpPr>
        <p:spPr>
          <a:xfrm rot="10800000">
            <a:off x="957600" y="1992000"/>
            <a:ext cx="2304000" cy="1072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" name="Google Shape;76;p15"/>
          <p:cNvCxnSpPr/>
          <p:nvPr/>
        </p:nvCxnSpPr>
        <p:spPr>
          <a:xfrm flipH="1" rot="5400000">
            <a:off x="3898800" y="2276400"/>
            <a:ext cx="727200" cy="86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" name="Google Shape;77;p15"/>
          <p:cNvCxnSpPr/>
          <p:nvPr/>
        </p:nvCxnSpPr>
        <p:spPr>
          <a:xfrm flipH="1" rot="10800000">
            <a:off x="4680000" y="1992000"/>
            <a:ext cx="892800" cy="727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15"/>
          <p:cNvCxnSpPr/>
          <p:nvPr/>
        </p:nvCxnSpPr>
        <p:spPr>
          <a:xfrm flipH="1" rot="10800000">
            <a:off x="5284800" y="2078400"/>
            <a:ext cx="2268000" cy="777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5258100" y="4260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Betalingen en kasacties</a:t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5008800" y="1476000"/>
            <a:ext cx="3770100" cy="3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richtprijs </a:t>
            </a: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rond de 450-550 euro (Slovenië: 550 euro)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betalen in </a:t>
            </a:r>
            <a:r>
              <a:rPr lang="nl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schijven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→ betaalbaarder maken voor jullie en we weten zelf nog geen eindprijs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1e schijf ergens eind oktober/begin november</a:t>
            </a:r>
            <a:endParaRPr sz="15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Kasacties</a:t>
            </a: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om de kosten te drukken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Verplichte aanwezigheid (indien mogelijk natuurlijk)!! → data worden nog gecommuniceerd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6" title="tempImageeoJrnC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92796" cy="5190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555600"/>
            <a:ext cx="3170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kunnen jullie verwachten? 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389600"/>
            <a:ext cx="31707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wandelen (in vendels!) doorheen nationaal park Boheems Zwitserland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bezoek naar Praag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activiteiten (bv. kajakken,...)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(avond)activiteiten op de camping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7" title="tempImageboQ30J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Slapen in </a:t>
            </a:r>
            <a:r>
              <a:rPr lang="nl"/>
              <a:t>Tsjechië</a:t>
            </a:r>
            <a:r>
              <a:rPr lang="nl"/>
              <a:t> 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Campings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GEEN opgooitenten/smijttenten!!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(nemen te veel plek in)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Tenten delen met 2/3/4 personen → voor leden/leiding: hier komt nog een poll voor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(zo zien wij dat iedereen een slaapplaats heeft)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8" title="Schermafbeelding 2025-09-27 om 15.18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900" y="152400"/>
            <a:ext cx="46042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Trekken voor dummies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rugzak van +/- 50 liter met heup en borstband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MAX 20% VAN GEWICHT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6706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b="1"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stevige stapschoenen </a:t>
            </a: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 goede wandelkousen (inlopen!)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licht pakken: vooral sportkledij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geen jeansbroeken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6706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paar schoenen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camelbag!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9" title="tempImageAT2CUH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blauw&#10;&#10;Automatisch gegenereerde beschrijving" id="107" name="Google Shape;10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1772" y="2811686"/>
            <a:ext cx="1915885" cy="191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1775" y="1010400"/>
            <a:ext cx="2033800" cy="12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555600"/>
            <a:ext cx="3494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Belangrijke documenten</a:t>
            </a:r>
            <a:endParaRPr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identiteitskaart + kopie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Vervaldatum checken en foto inzenden bij inschrijvingsformulier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Indien je een nieuwe identiteitskaart ontvangt tussen nu en de reis, laat dit dan zeker ook weten!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Ziekteverzekeringskaart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Toelatingsformulier voor minderjarigen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68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Medische fiche</a:t>
            </a:r>
            <a:endParaRPr sz="1500"/>
          </a:p>
        </p:txBody>
      </p:sp>
      <p:pic>
        <p:nvPicPr>
          <p:cNvPr id="115" name="Google Shape;115;p20" title="tempImagevdWair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Aanbevolen vaccinaties</a:t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Tekenencefalitis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inentingen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nl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om min. 6 maanden voor vertrek te beginnen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3350" y="720313"/>
            <a:ext cx="5719499" cy="3702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